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  <p:sldMasterId id="2147483672" r:id="rId6"/>
  </p:sldMasterIdLst>
  <p:notesMasterIdLst>
    <p:notesMasterId r:id="rId18"/>
  </p:notesMasterIdLst>
  <p:sldIdLst>
    <p:sldId id="280" r:id="rId7"/>
    <p:sldId id="268" r:id="rId8"/>
    <p:sldId id="269" r:id="rId9"/>
    <p:sldId id="270" r:id="rId10"/>
    <p:sldId id="271" r:id="rId11"/>
    <p:sldId id="272" r:id="rId12"/>
    <p:sldId id="273" r:id="rId13"/>
    <p:sldId id="281" r:id="rId14"/>
    <p:sldId id="274" r:id="rId15"/>
    <p:sldId id="279" r:id="rId16"/>
    <p:sldId id="263" r:id="rId17"/>
  </p:sldIdLst>
  <p:sldSz cx="9321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2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C6B65"/>
    <a:srgbClr val="FF40FF"/>
    <a:srgbClr val="451F65"/>
    <a:srgbClr val="5C2984"/>
    <a:srgbClr val="401C5D"/>
    <a:srgbClr val="1F0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9"/>
    <p:restoredTop sz="94654"/>
  </p:normalViewPr>
  <p:slideViewPr>
    <p:cSldViewPr snapToGrid="0" snapToObjects="1">
      <p:cViewPr varScale="1">
        <p:scale>
          <a:sx n="141" d="100"/>
          <a:sy n="141" d="100"/>
        </p:scale>
        <p:origin x="-440" y="-112"/>
      </p:cViewPr>
      <p:guideLst>
        <p:guide orient="horz" pos="2304"/>
        <p:guide pos="29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7" Type="http://schemas.microsoft.com/office/2015/10/relationships/revisionInfo" Target="revisionInfo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EE5DE-FC31-FE4E-A0F3-6D6C5C82B954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62088" y="1143000"/>
            <a:ext cx="3933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9763A-DE68-3F45-9FAC-475B0ABF2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2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135" y="1197187"/>
            <a:ext cx="7923530" cy="2546773"/>
          </a:xfrm>
        </p:spPr>
        <p:txBody>
          <a:bodyPr anchor="b"/>
          <a:lstStyle>
            <a:lvl1pPr algn="ctr">
              <a:defRPr sz="61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225" y="3842174"/>
            <a:ext cx="6991350" cy="1766146"/>
          </a:xfrm>
        </p:spPr>
        <p:txBody>
          <a:bodyPr/>
          <a:lstStyle>
            <a:lvl1pPr marL="0" indent="0" algn="ctr">
              <a:buNone/>
              <a:defRPr sz="2447"/>
            </a:lvl1pPr>
            <a:lvl2pPr marL="466070" indent="0" algn="ctr">
              <a:buNone/>
              <a:defRPr sz="2039"/>
            </a:lvl2pPr>
            <a:lvl3pPr marL="932139" indent="0" algn="ctr">
              <a:buNone/>
              <a:defRPr sz="1835"/>
            </a:lvl3pPr>
            <a:lvl4pPr marL="1398209" indent="0" algn="ctr">
              <a:buNone/>
              <a:defRPr sz="1631"/>
            </a:lvl4pPr>
            <a:lvl5pPr marL="1864279" indent="0" algn="ctr">
              <a:buNone/>
              <a:defRPr sz="1631"/>
            </a:lvl5pPr>
            <a:lvl6pPr marL="2330348" indent="0" algn="ctr">
              <a:buNone/>
              <a:defRPr sz="1631"/>
            </a:lvl6pPr>
            <a:lvl7pPr marL="2796418" indent="0" algn="ctr">
              <a:buNone/>
              <a:defRPr sz="1631"/>
            </a:lvl7pPr>
            <a:lvl8pPr marL="3262488" indent="0" algn="ctr">
              <a:buNone/>
              <a:defRPr sz="1631"/>
            </a:lvl8pPr>
            <a:lvl9pPr marL="3728557" indent="0" algn="ctr">
              <a:buNone/>
              <a:defRPr sz="163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914" y="389467"/>
            <a:ext cx="201001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874" y="389467"/>
            <a:ext cx="5913517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135" y="1197187"/>
            <a:ext cx="7923530" cy="2546773"/>
          </a:xfrm>
        </p:spPr>
        <p:txBody>
          <a:bodyPr anchor="b"/>
          <a:lstStyle>
            <a:lvl1pPr algn="ctr">
              <a:defRPr sz="61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225" y="3842174"/>
            <a:ext cx="6991350" cy="1766146"/>
          </a:xfrm>
        </p:spPr>
        <p:txBody>
          <a:bodyPr/>
          <a:lstStyle>
            <a:lvl1pPr marL="0" indent="0" algn="ctr">
              <a:buNone/>
              <a:defRPr sz="2447"/>
            </a:lvl1pPr>
            <a:lvl2pPr marL="466070" indent="0" algn="ctr">
              <a:buNone/>
              <a:defRPr sz="2039"/>
            </a:lvl2pPr>
            <a:lvl3pPr marL="932139" indent="0" algn="ctr">
              <a:buNone/>
              <a:defRPr sz="1835"/>
            </a:lvl3pPr>
            <a:lvl4pPr marL="1398209" indent="0" algn="ctr">
              <a:buNone/>
              <a:defRPr sz="1631"/>
            </a:lvl4pPr>
            <a:lvl5pPr marL="1864279" indent="0" algn="ctr">
              <a:buNone/>
              <a:defRPr sz="1631"/>
            </a:lvl5pPr>
            <a:lvl6pPr marL="2330348" indent="0" algn="ctr">
              <a:buNone/>
              <a:defRPr sz="1631"/>
            </a:lvl6pPr>
            <a:lvl7pPr marL="2796418" indent="0" algn="ctr">
              <a:buNone/>
              <a:defRPr sz="1631"/>
            </a:lvl7pPr>
            <a:lvl8pPr marL="3262488" indent="0" algn="ctr">
              <a:buNone/>
              <a:defRPr sz="1631"/>
            </a:lvl8pPr>
            <a:lvl9pPr marL="3728557" indent="0" algn="ctr">
              <a:buNone/>
              <a:defRPr sz="163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019" y="1823722"/>
            <a:ext cx="8040053" cy="3042919"/>
          </a:xfrm>
        </p:spPr>
        <p:txBody>
          <a:bodyPr anchor="b"/>
          <a:lstStyle>
            <a:lvl1pPr>
              <a:defRPr sz="61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019" y="4895429"/>
            <a:ext cx="8040053" cy="1600199"/>
          </a:xfrm>
        </p:spPr>
        <p:txBody>
          <a:bodyPr/>
          <a:lstStyle>
            <a:lvl1pPr marL="0" indent="0">
              <a:buNone/>
              <a:defRPr sz="2447">
                <a:solidFill>
                  <a:schemeClr val="tx1"/>
                </a:solidFill>
              </a:defRPr>
            </a:lvl1pPr>
            <a:lvl2pPr marL="466070" indent="0">
              <a:buNone/>
              <a:defRPr sz="2039">
                <a:solidFill>
                  <a:schemeClr val="tx1">
                    <a:tint val="75000"/>
                  </a:schemeClr>
                </a:solidFill>
              </a:defRPr>
            </a:lvl2pPr>
            <a:lvl3pPr marL="932139" indent="0">
              <a:buNone/>
              <a:defRPr sz="1835">
                <a:solidFill>
                  <a:schemeClr val="tx1">
                    <a:tint val="75000"/>
                  </a:schemeClr>
                </a:solidFill>
              </a:defRPr>
            </a:lvl3pPr>
            <a:lvl4pPr marL="1398209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4pPr>
            <a:lvl5pPr marL="1864279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5pPr>
            <a:lvl6pPr marL="2330348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6pPr>
            <a:lvl7pPr marL="2796418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7pPr>
            <a:lvl8pPr marL="3262488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8pPr>
            <a:lvl9pPr marL="3728557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874" y="1947333"/>
            <a:ext cx="3961765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161" y="1947333"/>
            <a:ext cx="3961765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88" y="389468"/>
            <a:ext cx="8040053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89" y="1793241"/>
            <a:ext cx="3943558" cy="878839"/>
          </a:xfrm>
        </p:spPr>
        <p:txBody>
          <a:bodyPr anchor="b"/>
          <a:lstStyle>
            <a:lvl1pPr marL="0" indent="0">
              <a:buNone/>
              <a:defRPr sz="2447" b="1"/>
            </a:lvl1pPr>
            <a:lvl2pPr marL="466070" indent="0">
              <a:buNone/>
              <a:defRPr sz="2039" b="1"/>
            </a:lvl2pPr>
            <a:lvl3pPr marL="932139" indent="0">
              <a:buNone/>
              <a:defRPr sz="1835" b="1"/>
            </a:lvl3pPr>
            <a:lvl4pPr marL="1398209" indent="0">
              <a:buNone/>
              <a:defRPr sz="1631" b="1"/>
            </a:lvl4pPr>
            <a:lvl5pPr marL="1864279" indent="0">
              <a:buNone/>
              <a:defRPr sz="1631" b="1"/>
            </a:lvl5pPr>
            <a:lvl6pPr marL="2330348" indent="0">
              <a:buNone/>
              <a:defRPr sz="1631" b="1"/>
            </a:lvl6pPr>
            <a:lvl7pPr marL="2796418" indent="0">
              <a:buNone/>
              <a:defRPr sz="1631" b="1"/>
            </a:lvl7pPr>
            <a:lvl8pPr marL="3262488" indent="0">
              <a:buNone/>
              <a:defRPr sz="1631" b="1"/>
            </a:lvl8pPr>
            <a:lvl9pPr marL="3728557" indent="0">
              <a:buNone/>
              <a:defRPr sz="16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089" y="2672080"/>
            <a:ext cx="394355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162" y="1793241"/>
            <a:ext cx="3962979" cy="878839"/>
          </a:xfrm>
        </p:spPr>
        <p:txBody>
          <a:bodyPr anchor="b"/>
          <a:lstStyle>
            <a:lvl1pPr marL="0" indent="0">
              <a:buNone/>
              <a:defRPr sz="2447" b="1"/>
            </a:lvl1pPr>
            <a:lvl2pPr marL="466070" indent="0">
              <a:buNone/>
              <a:defRPr sz="2039" b="1"/>
            </a:lvl2pPr>
            <a:lvl3pPr marL="932139" indent="0">
              <a:buNone/>
              <a:defRPr sz="1835" b="1"/>
            </a:lvl3pPr>
            <a:lvl4pPr marL="1398209" indent="0">
              <a:buNone/>
              <a:defRPr sz="1631" b="1"/>
            </a:lvl4pPr>
            <a:lvl5pPr marL="1864279" indent="0">
              <a:buNone/>
              <a:defRPr sz="1631" b="1"/>
            </a:lvl5pPr>
            <a:lvl6pPr marL="2330348" indent="0">
              <a:buNone/>
              <a:defRPr sz="1631" b="1"/>
            </a:lvl6pPr>
            <a:lvl7pPr marL="2796418" indent="0">
              <a:buNone/>
              <a:defRPr sz="1631" b="1"/>
            </a:lvl7pPr>
            <a:lvl8pPr marL="3262488" indent="0">
              <a:buNone/>
              <a:defRPr sz="1631" b="1"/>
            </a:lvl8pPr>
            <a:lvl9pPr marL="3728557" indent="0">
              <a:buNone/>
              <a:defRPr sz="16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162" y="2672080"/>
            <a:ext cx="396297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88" y="487680"/>
            <a:ext cx="3006523" cy="1706880"/>
          </a:xfrm>
        </p:spPr>
        <p:txBody>
          <a:bodyPr anchor="b"/>
          <a:lstStyle>
            <a:lvl1pPr>
              <a:defRPr sz="32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979" y="1053255"/>
            <a:ext cx="4719161" cy="5198533"/>
          </a:xfrm>
        </p:spPr>
        <p:txBody>
          <a:bodyPr/>
          <a:lstStyle>
            <a:lvl1pPr>
              <a:defRPr sz="3262"/>
            </a:lvl1pPr>
            <a:lvl2pPr>
              <a:defRPr sz="2854"/>
            </a:lvl2pPr>
            <a:lvl3pPr>
              <a:defRPr sz="2447"/>
            </a:lvl3pPr>
            <a:lvl4pPr>
              <a:defRPr sz="2039"/>
            </a:lvl4pPr>
            <a:lvl5pPr>
              <a:defRPr sz="2039"/>
            </a:lvl5pPr>
            <a:lvl6pPr>
              <a:defRPr sz="2039"/>
            </a:lvl6pPr>
            <a:lvl7pPr>
              <a:defRPr sz="2039"/>
            </a:lvl7pPr>
            <a:lvl8pPr>
              <a:defRPr sz="2039"/>
            </a:lvl8pPr>
            <a:lvl9pPr>
              <a:defRPr sz="20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88" y="2194560"/>
            <a:ext cx="3006523" cy="4065694"/>
          </a:xfrm>
        </p:spPr>
        <p:txBody>
          <a:bodyPr/>
          <a:lstStyle>
            <a:lvl1pPr marL="0" indent="0">
              <a:buNone/>
              <a:defRPr sz="1631"/>
            </a:lvl1pPr>
            <a:lvl2pPr marL="466070" indent="0">
              <a:buNone/>
              <a:defRPr sz="1427"/>
            </a:lvl2pPr>
            <a:lvl3pPr marL="932139" indent="0">
              <a:buNone/>
              <a:defRPr sz="1223"/>
            </a:lvl3pPr>
            <a:lvl4pPr marL="1398209" indent="0">
              <a:buNone/>
              <a:defRPr sz="1019"/>
            </a:lvl4pPr>
            <a:lvl5pPr marL="1864279" indent="0">
              <a:buNone/>
              <a:defRPr sz="1019"/>
            </a:lvl5pPr>
            <a:lvl6pPr marL="2330348" indent="0">
              <a:buNone/>
              <a:defRPr sz="1019"/>
            </a:lvl6pPr>
            <a:lvl7pPr marL="2796418" indent="0">
              <a:buNone/>
              <a:defRPr sz="1019"/>
            </a:lvl7pPr>
            <a:lvl8pPr marL="3262488" indent="0">
              <a:buNone/>
              <a:defRPr sz="1019"/>
            </a:lvl8pPr>
            <a:lvl9pPr marL="3728557" indent="0">
              <a:buNone/>
              <a:defRPr sz="10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88" y="487680"/>
            <a:ext cx="3006523" cy="1706880"/>
          </a:xfrm>
        </p:spPr>
        <p:txBody>
          <a:bodyPr anchor="b"/>
          <a:lstStyle>
            <a:lvl1pPr>
              <a:defRPr sz="32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62979" y="1053255"/>
            <a:ext cx="4719161" cy="5198533"/>
          </a:xfrm>
        </p:spPr>
        <p:txBody>
          <a:bodyPr anchor="t"/>
          <a:lstStyle>
            <a:lvl1pPr marL="0" indent="0">
              <a:buNone/>
              <a:defRPr sz="3262"/>
            </a:lvl1pPr>
            <a:lvl2pPr marL="466070" indent="0">
              <a:buNone/>
              <a:defRPr sz="2854"/>
            </a:lvl2pPr>
            <a:lvl3pPr marL="932139" indent="0">
              <a:buNone/>
              <a:defRPr sz="2447"/>
            </a:lvl3pPr>
            <a:lvl4pPr marL="1398209" indent="0">
              <a:buNone/>
              <a:defRPr sz="2039"/>
            </a:lvl4pPr>
            <a:lvl5pPr marL="1864279" indent="0">
              <a:buNone/>
              <a:defRPr sz="2039"/>
            </a:lvl5pPr>
            <a:lvl6pPr marL="2330348" indent="0">
              <a:buNone/>
              <a:defRPr sz="2039"/>
            </a:lvl6pPr>
            <a:lvl7pPr marL="2796418" indent="0">
              <a:buNone/>
              <a:defRPr sz="2039"/>
            </a:lvl7pPr>
            <a:lvl8pPr marL="3262488" indent="0">
              <a:buNone/>
              <a:defRPr sz="2039"/>
            </a:lvl8pPr>
            <a:lvl9pPr marL="3728557" indent="0">
              <a:buNone/>
              <a:defRPr sz="2039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88" y="2194560"/>
            <a:ext cx="3006523" cy="4065694"/>
          </a:xfrm>
        </p:spPr>
        <p:txBody>
          <a:bodyPr/>
          <a:lstStyle>
            <a:lvl1pPr marL="0" indent="0">
              <a:buNone/>
              <a:defRPr sz="1631"/>
            </a:lvl1pPr>
            <a:lvl2pPr marL="466070" indent="0">
              <a:buNone/>
              <a:defRPr sz="1427"/>
            </a:lvl2pPr>
            <a:lvl3pPr marL="932139" indent="0">
              <a:buNone/>
              <a:defRPr sz="1223"/>
            </a:lvl3pPr>
            <a:lvl4pPr marL="1398209" indent="0">
              <a:buNone/>
              <a:defRPr sz="1019"/>
            </a:lvl4pPr>
            <a:lvl5pPr marL="1864279" indent="0">
              <a:buNone/>
              <a:defRPr sz="1019"/>
            </a:lvl5pPr>
            <a:lvl6pPr marL="2330348" indent="0">
              <a:buNone/>
              <a:defRPr sz="1019"/>
            </a:lvl6pPr>
            <a:lvl7pPr marL="2796418" indent="0">
              <a:buNone/>
              <a:defRPr sz="1019"/>
            </a:lvl7pPr>
            <a:lvl8pPr marL="3262488" indent="0">
              <a:buNone/>
              <a:defRPr sz="1019"/>
            </a:lvl8pPr>
            <a:lvl9pPr marL="3728557" indent="0">
              <a:buNone/>
              <a:defRPr sz="10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914" y="389467"/>
            <a:ext cx="201001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874" y="389467"/>
            <a:ext cx="5913517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135" y="1197187"/>
            <a:ext cx="7923530" cy="2546773"/>
          </a:xfrm>
        </p:spPr>
        <p:txBody>
          <a:bodyPr anchor="b"/>
          <a:lstStyle>
            <a:lvl1pPr algn="ctr">
              <a:defRPr sz="61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225" y="3842174"/>
            <a:ext cx="6991350" cy="1766146"/>
          </a:xfrm>
        </p:spPr>
        <p:txBody>
          <a:bodyPr/>
          <a:lstStyle>
            <a:lvl1pPr marL="0" indent="0" algn="ctr">
              <a:buNone/>
              <a:defRPr sz="2447"/>
            </a:lvl1pPr>
            <a:lvl2pPr marL="466070" indent="0" algn="ctr">
              <a:buNone/>
              <a:defRPr sz="2039"/>
            </a:lvl2pPr>
            <a:lvl3pPr marL="932139" indent="0" algn="ctr">
              <a:buNone/>
              <a:defRPr sz="1835"/>
            </a:lvl3pPr>
            <a:lvl4pPr marL="1398209" indent="0" algn="ctr">
              <a:buNone/>
              <a:defRPr sz="1631"/>
            </a:lvl4pPr>
            <a:lvl5pPr marL="1864279" indent="0" algn="ctr">
              <a:buNone/>
              <a:defRPr sz="1631"/>
            </a:lvl5pPr>
            <a:lvl6pPr marL="2330348" indent="0" algn="ctr">
              <a:buNone/>
              <a:defRPr sz="1631"/>
            </a:lvl6pPr>
            <a:lvl7pPr marL="2796418" indent="0" algn="ctr">
              <a:buNone/>
              <a:defRPr sz="1631"/>
            </a:lvl7pPr>
            <a:lvl8pPr marL="3262488" indent="0" algn="ctr">
              <a:buNone/>
              <a:defRPr sz="1631"/>
            </a:lvl8pPr>
            <a:lvl9pPr marL="3728557" indent="0" algn="ctr">
              <a:buNone/>
              <a:defRPr sz="163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019" y="1823722"/>
            <a:ext cx="8040053" cy="3042919"/>
          </a:xfrm>
        </p:spPr>
        <p:txBody>
          <a:bodyPr anchor="b"/>
          <a:lstStyle>
            <a:lvl1pPr>
              <a:defRPr sz="61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019" y="4895429"/>
            <a:ext cx="8040053" cy="1600199"/>
          </a:xfrm>
        </p:spPr>
        <p:txBody>
          <a:bodyPr/>
          <a:lstStyle>
            <a:lvl1pPr marL="0" indent="0">
              <a:buNone/>
              <a:defRPr sz="2447">
                <a:solidFill>
                  <a:schemeClr val="tx1"/>
                </a:solidFill>
              </a:defRPr>
            </a:lvl1pPr>
            <a:lvl2pPr marL="466070" indent="0">
              <a:buNone/>
              <a:defRPr sz="2039">
                <a:solidFill>
                  <a:schemeClr val="tx1">
                    <a:tint val="75000"/>
                  </a:schemeClr>
                </a:solidFill>
              </a:defRPr>
            </a:lvl2pPr>
            <a:lvl3pPr marL="932139" indent="0">
              <a:buNone/>
              <a:defRPr sz="1835">
                <a:solidFill>
                  <a:schemeClr val="tx1">
                    <a:tint val="75000"/>
                  </a:schemeClr>
                </a:solidFill>
              </a:defRPr>
            </a:lvl3pPr>
            <a:lvl4pPr marL="1398209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4pPr>
            <a:lvl5pPr marL="1864279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5pPr>
            <a:lvl6pPr marL="2330348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6pPr>
            <a:lvl7pPr marL="2796418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7pPr>
            <a:lvl8pPr marL="3262488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8pPr>
            <a:lvl9pPr marL="3728557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874" y="1947333"/>
            <a:ext cx="3961765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161" y="1947333"/>
            <a:ext cx="3961765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88" y="389468"/>
            <a:ext cx="8040053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89" y="1793241"/>
            <a:ext cx="3943558" cy="878839"/>
          </a:xfrm>
        </p:spPr>
        <p:txBody>
          <a:bodyPr anchor="b"/>
          <a:lstStyle>
            <a:lvl1pPr marL="0" indent="0">
              <a:buNone/>
              <a:defRPr sz="2447" b="1"/>
            </a:lvl1pPr>
            <a:lvl2pPr marL="466070" indent="0">
              <a:buNone/>
              <a:defRPr sz="2039" b="1"/>
            </a:lvl2pPr>
            <a:lvl3pPr marL="932139" indent="0">
              <a:buNone/>
              <a:defRPr sz="1835" b="1"/>
            </a:lvl3pPr>
            <a:lvl4pPr marL="1398209" indent="0">
              <a:buNone/>
              <a:defRPr sz="1631" b="1"/>
            </a:lvl4pPr>
            <a:lvl5pPr marL="1864279" indent="0">
              <a:buNone/>
              <a:defRPr sz="1631" b="1"/>
            </a:lvl5pPr>
            <a:lvl6pPr marL="2330348" indent="0">
              <a:buNone/>
              <a:defRPr sz="1631" b="1"/>
            </a:lvl6pPr>
            <a:lvl7pPr marL="2796418" indent="0">
              <a:buNone/>
              <a:defRPr sz="1631" b="1"/>
            </a:lvl7pPr>
            <a:lvl8pPr marL="3262488" indent="0">
              <a:buNone/>
              <a:defRPr sz="1631" b="1"/>
            </a:lvl8pPr>
            <a:lvl9pPr marL="3728557" indent="0">
              <a:buNone/>
              <a:defRPr sz="16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089" y="2672080"/>
            <a:ext cx="394355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162" y="1793241"/>
            <a:ext cx="3962979" cy="878839"/>
          </a:xfrm>
        </p:spPr>
        <p:txBody>
          <a:bodyPr anchor="b"/>
          <a:lstStyle>
            <a:lvl1pPr marL="0" indent="0">
              <a:buNone/>
              <a:defRPr sz="2447" b="1"/>
            </a:lvl1pPr>
            <a:lvl2pPr marL="466070" indent="0">
              <a:buNone/>
              <a:defRPr sz="2039" b="1"/>
            </a:lvl2pPr>
            <a:lvl3pPr marL="932139" indent="0">
              <a:buNone/>
              <a:defRPr sz="1835" b="1"/>
            </a:lvl3pPr>
            <a:lvl4pPr marL="1398209" indent="0">
              <a:buNone/>
              <a:defRPr sz="1631" b="1"/>
            </a:lvl4pPr>
            <a:lvl5pPr marL="1864279" indent="0">
              <a:buNone/>
              <a:defRPr sz="1631" b="1"/>
            </a:lvl5pPr>
            <a:lvl6pPr marL="2330348" indent="0">
              <a:buNone/>
              <a:defRPr sz="1631" b="1"/>
            </a:lvl6pPr>
            <a:lvl7pPr marL="2796418" indent="0">
              <a:buNone/>
              <a:defRPr sz="1631" b="1"/>
            </a:lvl7pPr>
            <a:lvl8pPr marL="3262488" indent="0">
              <a:buNone/>
              <a:defRPr sz="1631" b="1"/>
            </a:lvl8pPr>
            <a:lvl9pPr marL="3728557" indent="0">
              <a:buNone/>
              <a:defRPr sz="16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162" y="2672080"/>
            <a:ext cx="396297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019" y="1823722"/>
            <a:ext cx="8040053" cy="3042919"/>
          </a:xfrm>
        </p:spPr>
        <p:txBody>
          <a:bodyPr anchor="b"/>
          <a:lstStyle>
            <a:lvl1pPr>
              <a:defRPr sz="61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019" y="4895429"/>
            <a:ext cx="8040053" cy="1600199"/>
          </a:xfrm>
        </p:spPr>
        <p:txBody>
          <a:bodyPr/>
          <a:lstStyle>
            <a:lvl1pPr marL="0" indent="0">
              <a:buNone/>
              <a:defRPr sz="2447">
                <a:solidFill>
                  <a:schemeClr val="tx1"/>
                </a:solidFill>
              </a:defRPr>
            </a:lvl1pPr>
            <a:lvl2pPr marL="466070" indent="0">
              <a:buNone/>
              <a:defRPr sz="2039">
                <a:solidFill>
                  <a:schemeClr val="tx1">
                    <a:tint val="75000"/>
                  </a:schemeClr>
                </a:solidFill>
              </a:defRPr>
            </a:lvl2pPr>
            <a:lvl3pPr marL="932139" indent="0">
              <a:buNone/>
              <a:defRPr sz="1835">
                <a:solidFill>
                  <a:schemeClr val="tx1">
                    <a:tint val="75000"/>
                  </a:schemeClr>
                </a:solidFill>
              </a:defRPr>
            </a:lvl3pPr>
            <a:lvl4pPr marL="1398209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4pPr>
            <a:lvl5pPr marL="1864279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5pPr>
            <a:lvl6pPr marL="2330348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6pPr>
            <a:lvl7pPr marL="2796418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7pPr>
            <a:lvl8pPr marL="3262488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8pPr>
            <a:lvl9pPr marL="3728557" indent="0">
              <a:buNone/>
              <a:defRPr sz="16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88" y="487680"/>
            <a:ext cx="3006523" cy="1706880"/>
          </a:xfrm>
        </p:spPr>
        <p:txBody>
          <a:bodyPr anchor="b"/>
          <a:lstStyle>
            <a:lvl1pPr>
              <a:defRPr sz="32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979" y="1053255"/>
            <a:ext cx="4719161" cy="5198533"/>
          </a:xfrm>
        </p:spPr>
        <p:txBody>
          <a:bodyPr/>
          <a:lstStyle>
            <a:lvl1pPr>
              <a:defRPr sz="3262"/>
            </a:lvl1pPr>
            <a:lvl2pPr>
              <a:defRPr sz="2854"/>
            </a:lvl2pPr>
            <a:lvl3pPr>
              <a:defRPr sz="2447"/>
            </a:lvl3pPr>
            <a:lvl4pPr>
              <a:defRPr sz="2039"/>
            </a:lvl4pPr>
            <a:lvl5pPr>
              <a:defRPr sz="2039"/>
            </a:lvl5pPr>
            <a:lvl6pPr>
              <a:defRPr sz="2039"/>
            </a:lvl6pPr>
            <a:lvl7pPr>
              <a:defRPr sz="2039"/>
            </a:lvl7pPr>
            <a:lvl8pPr>
              <a:defRPr sz="2039"/>
            </a:lvl8pPr>
            <a:lvl9pPr>
              <a:defRPr sz="20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88" y="2194560"/>
            <a:ext cx="3006523" cy="4065694"/>
          </a:xfrm>
        </p:spPr>
        <p:txBody>
          <a:bodyPr/>
          <a:lstStyle>
            <a:lvl1pPr marL="0" indent="0">
              <a:buNone/>
              <a:defRPr sz="1631"/>
            </a:lvl1pPr>
            <a:lvl2pPr marL="466070" indent="0">
              <a:buNone/>
              <a:defRPr sz="1427"/>
            </a:lvl2pPr>
            <a:lvl3pPr marL="932139" indent="0">
              <a:buNone/>
              <a:defRPr sz="1223"/>
            </a:lvl3pPr>
            <a:lvl4pPr marL="1398209" indent="0">
              <a:buNone/>
              <a:defRPr sz="1019"/>
            </a:lvl4pPr>
            <a:lvl5pPr marL="1864279" indent="0">
              <a:buNone/>
              <a:defRPr sz="1019"/>
            </a:lvl5pPr>
            <a:lvl6pPr marL="2330348" indent="0">
              <a:buNone/>
              <a:defRPr sz="1019"/>
            </a:lvl6pPr>
            <a:lvl7pPr marL="2796418" indent="0">
              <a:buNone/>
              <a:defRPr sz="1019"/>
            </a:lvl7pPr>
            <a:lvl8pPr marL="3262488" indent="0">
              <a:buNone/>
              <a:defRPr sz="1019"/>
            </a:lvl8pPr>
            <a:lvl9pPr marL="3728557" indent="0">
              <a:buNone/>
              <a:defRPr sz="10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88" y="487680"/>
            <a:ext cx="3006523" cy="1706880"/>
          </a:xfrm>
        </p:spPr>
        <p:txBody>
          <a:bodyPr anchor="b"/>
          <a:lstStyle>
            <a:lvl1pPr>
              <a:defRPr sz="32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62979" y="1053255"/>
            <a:ext cx="4719161" cy="5198533"/>
          </a:xfrm>
        </p:spPr>
        <p:txBody>
          <a:bodyPr anchor="t"/>
          <a:lstStyle>
            <a:lvl1pPr marL="0" indent="0">
              <a:buNone/>
              <a:defRPr sz="3262"/>
            </a:lvl1pPr>
            <a:lvl2pPr marL="466070" indent="0">
              <a:buNone/>
              <a:defRPr sz="2854"/>
            </a:lvl2pPr>
            <a:lvl3pPr marL="932139" indent="0">
              <a:buNone/>
              <a:defRPr sz="2447"/>
            </a:lvl3pPr>
            <a:lvl4pPr marL="1398209" indent="0">
              <a:buNone/>
              <a:defRPr sz="2039"/>
            </a:lvl4pPr>
            <a:lvl5pPr marL="1864279" indent="0">
              <a:buNone/>
              <a:defRPr sz="2039"/>
            </a:lvl5pPr>
            <a:lvl6pPr marL="2330348" indent="0">
              <a:buNone/>
              <a:defRPr sz="2039"/>
            </a:lvl6pPr>
            <a:lvl7pPr marL="2796418" indent="0">
              <a:buNone/>
              <a:defRPr sz="2039"/>
            </a:lvl7pPr>
            <a:lvl8pPr marL="3262488" indent="0">
              <a:buNone/>
              <a:defRPr sz="2039"/>
            </a:lvl8pPr>
            <a:lvl9pPr marL="3728557" indent="0">
              <a:buNone/>
              <a:defRPr sz="2039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88" y="2194560"/>
            <a:ext cx="3006523" cy="4065694"/>
          </a:xfrm>
        </p:spPr>
        <p:txBody>
          <a:bodyPr/>
          <a:lstStyle>
            <a:lvl1pPr marL="0" indent="0">
              <a:buNone/>
              <a:defRPr sz="1631"/>
            </a:lvl1pPr>
            <a:lvl2pPr marL="466070" indent="0">
              <a:buNone/>
              <a:defRPr sz="1427"/>
            </a:lvl2pPr>
            <a:lvl3pPr marL="932139" indent="0">
              <a:buNone/>
              <a:defRPr sz="1223"/>
            </a:lvl3pPr>
            <a:lvl4pPr marL="1398209" indent="0">
              <a:buNone/>
              <a:defRPr sz="1019"/>
            </a:lvl4pPr>
            <a:lvl5pPr marL="1864279" indent="0">
              <a:buNone/>
              <a:defRPr sz="1019"/>
            </a:lvl5pPr>
            <a:lvl6pPr marL="2330348" indent="0">
              <a:buNone/>
              <a:defRPr sz="1019"/>
            </a:lvl6pPr>
            <a:lvl7pPr marL="2796418" indent="0">
              <a:buNone/>
              <a:defRPr sz="1019"/>
            </a:lvl7pPr>
            <a:lvl8pPr marL="3262488" indent="0">
              <a:buNone/>
              <a:defRPr sz="1019"/>
            </a:lvl8pPr>
            <a:lvl9pPr marL="3728557" indent="0">
              <a:buNone/>
              <a:defRPr sz="10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914" y="389467"/>
            <a:ext cx="201001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874" y="389467"/>
            <a:ext cx="5913517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874" y="1947333"/>
            <a:ext cx="3961765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161" y="1947333"/>
            <a:ext cx="3961765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88" y="389468"/>
            <a:ext cx="8040053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89" y="1793241"/>
            <a:ext cx="3943558" cy="878839"/>
          </a:xfrm>
        </p:spPr>
        <p:txBody>
          <a:bodyPr anchor="b"/>
          <a:lstStyle>
            <a:lvl1pPr marL="0" indent="0">
              <a:buNone/>
              <a:defRPr sz="2447" b="1"/>
            </a:lvl1pPr>
            <a:lvl2pPr marL="466070" indent="0">
              <a:buNone/>
              <a:defRPr sz="2039" b="1"/>
            </a:lvl2pPr>
            <a:lvl3pPr marL="932139" indent="0">
              <a:buNone/>
              <a:defRPr sz="1835" b="1"/>
            </a:lvl3pPr>
            <a:lvl4pPr marL="1398209" indent="0">
              <a:buNone/>
              <a:defRPr sz="1631" b="1"/>
            </a:lvl4pPr>
            <a:lvl5pPr marL="1864279" indent="0">
              <a:buNone/>
              <a:defRPr sz="1631" b="1"/>
            </a:lvl5pPr>
            <a:lvl6pPr marL="2330348" indent="0">
              <a:buNone/>
              <a:defRPr sz="1631" b="1"/>
            </a:lvl6pPr>
            <a:lvl7pPr marL="2796418" indent="0">
              <a:buNone/>
              <a:defRPr sz="1631" b="1"/>
            </a:lvl7pPr>
            <a:lvl8pPr marL="3262488" indent="0">
              <a:buNone/>
              <a:defRPr sz="1631" b="1"/>
            </a:lvl8pPr>
            <a:lvl9pPr marL="3728557" indent="0">
              <a:buNone/>
              <a:defRPr sz="16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089" y="2672080"/>
            <a:ext cx="394355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162" y="1793241"/>
            <a:ext cx="3962979" cy="878839"/>
          </a:xfrm>
        </p:spPr>
        <p:txBody>
          <a:bodyPr anchor="b"/>
          <a:lstStyle>
            <a:lvl1pPr marL="0" indent="0">
              <a:buNone/>
              <a:defRPr sz="2447" b="1"/>
            </a:lvl1pPr>
            <a:lvl2pPr marL="466070" indent="0">
              <a:buNone/>
              <a:defRPr sz="2039" b="1"/>
            </a:lvl2pPr>
            <a:lvl3pPr marL="932139" indent="0">
              <a:buNone/>
              <a:defRPr sz="1835" b="1"/>
            </a:lvl3pPr>
            <a:lvl4pPr marL="1398209" indent="0">
              <a:buNone/>
              <a:defRPr sz="1631" b="1"/>
            </a:lvl4pPr>
            <a:lvl5pPr marL="1864279" indent="0">
              <a:buNone/>
              <a:defRPr sz="1631" b="1"/>
            </a:lvl5pPr>
            <a:lvl6pPr marL="2330348" indent="0">
              <a:buNone/>
              <a:defRPr sz="1631" b="1"/>
            </a:lvl6pPr>
            <a:lvl7pPr marL="2796418" indent="0">
              <a:buNone/>
              <a:defRPr sz="1631" b="1"/>
            </a:lvl7pPr>
            <a:lvl8pPr marL="3262488" indent="0">
              <a:buNone/>
              <a:defRPr sz="1631" b="1"/>
            </a:lvl8pPr>
            <a:lvl9pPr marL="3728557" indent="0">
              <a:buNone/>
              <a:defRPr sz="16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162" y="2672080"/>
            <a:ext cx="396297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88" y="487680"/>
            <a:ext cx="3006523" cy="1706880"/>
          </a:xfrm>
        </p:spPr>
        <p:txBody>
          <a:bodyPr anchor="b"/>
          <a:lstStyle>
            <a:lvl1pPr>
              <a:defRPr sz="32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979" y="1053255"/>
            <a:ext cx="4719161" cy="5198533"/>
          </a:xfrm>
        </p:spPr>
        <p:txBody>
          <a:bodyPr/>
          <a:lstStyle>
            <a:lvl1pPr>
              <a:defRPr sz="3262"/>
            </a:lvl1pPr>
            <a:lvl2pPr>
              <a:defRPr sz="2854"/>
            </a:lvl2pPr>
            <a:lvl3pPr>
              <a:defRPr sz="2447"/>
            </a:lvl3pPr>
            <a:lvl4pPr>
              <a:defRPr sz="2039"/>
            </a:lvl4pPr>
            <a:lvl5pPr>
              <a:defRPr sz="2039"/>
            </a:lvl5pPr>
            <a:lvl6pPr>
              <a:defRPr sz="2039"/>
            </a:lvl6pPr>
            <a:lvl7pPr>
              <a:defRPr sz="2039"/>
            </a:lvl7pPr>
            <a:lvl8pPr>
              <a:defRPr sz="2039"/>
            </a:lvl8pPr>
            <a:lvl9pPr>
              <a:defRPr sz="20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88" y="2194560"/>
            <a:ext cx="3006523" cy="4065694"/>
          </a:xfrm>
        </p:spPr>
        <p:txBody>
          <a:bodyPr/>
          <a:lstStyle>
            <a:lvl1pPr marL="0" indent="0">
              <a:buNone/>
              <a:defRPr sz="1631"/>
            </a:lvl1pPr>
            <a:lvl2pPr marL="466070" indent="0">
              <a:buNone/>
              <a:defRPr sz="1427"/>
            </a:lvl2pPr>
            <a:lvl3pPr marL="932139" indent="0">
              <a:buNone/>
              <a:defRPr sz="1223"/>
            </a:lvl3pPr>
            <a:lvl4pPr marL="1398209" indent="0">
              <a:buNone/>
              <a:defRPr sz="1019"/>
            </a:lvl4pPr>
            <a:lvl5pPr marL="1864279" indent="0">
              <a:buNone/>
              <a:defRPr sz="1019"/>
            </a:lvl5pPr>
            <a:lvl6pPr marL="2330348" indent="0">
              <a:buNone/>
              <a:defRPr sz="1019"/>
            </a:lvl6pPr>
            <a:lvl7pPr marL="2796418" indent="0">
              <a:buNone/>
              <a:defRPr sz="1019"/>
            </a:lvl7pPr>
            <a:lvl8pPr marL="3262488" indent="0">
              <a:buNone/>
              <a:defRPr sz="1019"/>
            </a:lvl8pPr>
            <a:lvl9pPr marL="3728557" indent="0">
              <a:buNone/>
              <a:defRPr sz="10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88" y="487680"/>
            <a:ext cx="3006523" cy="1706880"/>
          </a:xfrm>
        </p:spPr>
        <p:txBody>
          <a:bodyPr anchor="b"/>
          <a:lstStyle>
            <a:lvl1pPr>
              <a:defRPr sz="32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62979" y="1053255"/>
            <a:ext cx="4719161" cy="5198533"/>
          </a:xfrm>
        </p:spPr>
        <p:txBody>
          <a:bodyPr anchor="t"/>
          <a:lstStyle>
            <a:lvl1pPr marL="0" indent="0">
              <a:buNone/>
              <a:defRPr sz="3262"/>
            </a:lvl1pPr>
            <a:lvl2pPr marL="466070" indent="0">
              <a:buNone/>
              <a:defRPr sz="2854"/>
            </a:lvl2pPr>
            <a:lvl3pPr marL="932139" indent="0">
              <a:buNone/>
              <a:defRPr sz="2447"/>
            </a:lvl3pPr>
            <a:lvl4pPr marL="1398209" indent="0">
              <a:buNone/>
              <a:defRPr sz="2039"/>
            </a:lvl4pPr>
            <a:lvl5pPr marL="1864279" indent="0">
              <a:buNone/>
              <a:defRPr sz="2039"/>
            </a:lvl5pPr>
            <a:lvl6pPr marL="2330348" indent="0">
              <a:buNone/>
              <a:defRPr sz="2039"/>
            </a:lvl6pPr>
            <a:lvl7pPr marL="2796418" indent="0">
              <a:buNone/>
              <a:defRPr sz="2039"/>
            </a:lvl7pPr>
            <a:lvl8pPr marL="3262488" indent="0">
              <a:buNone/>
              <a:defRPr sz="2039"/>
            </a:lvl8pPr>
            <a:lvl9pPr marL="3728557" indent="0">
              <a:buNone/>
              <a:defRPr sz="2039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88" y="2194560"/>
            <a:ext cx="3006523" cy="4065694"/>
          </a:xfrm>
        </p:spPr>
        <p:txBody>
          <a:bodyPr/>
          <a:lstStyle>
            <a:lvl1pPr marL="0" indent="0">
              <a:buNone/>
              <a:defRPr sz="1631"/>
            </a:lvl1pPr>
            <a:lvl2pPr marL="466070" indent="0">
              <a:buNone/>
              <a:defRPr sz="1427"/>
            </a:lvl2pPr>
            <a:lvl3pPr marL="932139" indent="0">
              <a:buNone/>
              <a:defRPr sz="1223"/>
            </a:lvl3pPr>
            <a:lvl4pPr marL="1398209" indent="0">
              <a:buNone/>
              <a:defRPr sz="1019"/>
            </a:lvl4pPr>
            <a:lvl5pPr marL="1864279" indent="0">
              <a:buNone/>
              <a:defRPr sz="1019"/>
            </a:lvl5pPr>
            <a:lvl6pPr marL="2330348" indent="0">
              <a:buNone/>
              <a:defRPr sz="1019"/>
            </a:lvl6pPr>
            <a:lvl7pPr marL="2796418" indent="0">
              <a:buNone/>
              <a:defRPr sz="1019"/>
            </a:lvl7pPr>
            <a:lvl8pPr marL="3262488" indent="0">
              <a:buNone/>
              <a:defRPr sz="1019"/>
            </a:lvl8pPr>
            <a:lvl9pPr marL="3728557" indent="0">
              <a:buNone/>
              <a:defRPr sz="10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96BF-AFD5-8947-8ED4-F28CE52BE4FB}" type="datetimeFigureOut">
              <a:rPr lang="en-US" smtClean="0"/>
              <a:t>4/10/18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7" y="6599980"/>
            <a:ext cx="1049020" cy="5695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874" y="389468"/>
            <a:ext cx="8040053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874" y="1947333"/>
            <a:ext cx="8040053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874" y="6780108"/>
            <a:ext cx="20974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7846" y="6780108"/>
            <a:ext cx="3146108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521" y="6780108"/>
            <a:ext cx="20974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4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32139" rtl="0" eaLnBrk="1" latinLnBrk="0" hangingPunct="1">
        <a:lnSpc>
          <a:spcPct val="90000"/>
        </a:lnSpc>
        <a:spcBef>
          <a:spcPct val="0"/>
        </a:spcBef>
        <a:buNone/>
        <a:defRPr sz="44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035" indent="-233035" algn="l" defTabSz="932139" rtl="0" eaLnBrk="1" latinLnBrk="0" hangingPunct="1">
        <a:lnSpc>
          <a:spcPct val="90000"/>
        </a:lnSpc>
        <a:spcBef>
          <a:spcPts val="1019"/>
        </a:spcBef>
        <a:buFont typeface="Arial" panose="020B0604020202020204" pitchFamily="34" charset="0"/>
        <a:buChar char="•"/>
        <a:defRPr sz="2854" kern="1200">
          <a:solidFill>
            <a:schemeClr val="tx1"/>
          </a:solidFill>
          <a:latin typeface="+mn-lt"/>
          <a:ea typeface="+mn-ea"/>
          <a:cs typeface="+mn-cs"/>
        </a:defRPr>
      </a:lvl1pPr>
      <a:lvl2pPr marL="699105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7" kern="1200">
          <a:solidFill>
            <a:schemeClr val="tx1"/>
          </a:solidFill>
          <a:latin typeface="+mn-lt"/>
          <a:ea typeface="+mn-ea"/>
          <a:cs typeface="+mn-cs"/>
        </a:defRPr>
      </a:lvl2pPr>
      <a:lvl3pPr marL="1165174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39" kern="1200">
          <a:solidFill>
            <a:schemeClr val="tx1"/>
          </a:solidFill>
          <a:latin typeface="+mn-lt"/>
          <a:ea typeface="+mn-ea"/>
          <a:cs typeface="+mn-cs"/>
        </a:defRPr>
      </a:lvl3pPr>
      <a:lvl4pPr marL="1631244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2097314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563383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3029453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495523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961592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66070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32139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98209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64279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330348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96418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262488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728557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874" y="389468"/>
            <a:ext cx="8040053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874" y="1947333"/>
            <a:ext cx="8040053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874" y="6780108"/>
            <a:ext cx="20974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7846" y="6780108"/>
            <a:ext cx="3146108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521" y="6780108"/>
            <a:ext cx="20974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1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32139" rtl="0" eaLnBrk="1" latinLnBrk="0" hangingPunct="1">
        <a:lnSpc>
          <a:spcPct val="90000"/>
        </a:lnSpc>
        <a:spcBef>
          <a:spcPct val="0"/>
        </a:spcBef>
        <a:buNone/>
        <a:defRPr sz="44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035" indent="-233035" algn="l" defTabSz="932139" rtl="0" eaLnBrk="1" latinLnBrk="0" hangingPunct="1">
        <a:lnSpc>
          <a:spcPct val="90000"/>
        </a:lnSpc>
        <a:spcBef>
          <a:spcPts val="1019"/>
        </a:spcBef>
        <a:buFont typeface="Arial" panose="020B0604020202020204" pitchFamily="34" charset="0"/>
        <a:buChar char="•"/>
        <a:defRPr sz="2854" kern="1200">
          <a:solidFill>
            <a:schemeClr val="tx1"/>
          </a:solidFill>
          <a:latin typeface="+mn-lt"/>
          <a:ea typeface="+mn-ea"/>
          <a:cs typeface="+mn-cs"/>
        </a:defRPr>
      </a:lvl1pPr>
      <a:lvl2pPr marL="699105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7" kern="1200">
          <a:solidFill>
            <a:schemeClr val="tx1"/>
          </a:solidFill>
          <a:latin typeface="+mn-lt"/>
          <a:ea typeface="+mn-ea"/>
          <a:cs typeface="+mn-cs"/>
        </a:defRPr>
      </a:lvl2pPr>
      <a:lvl3pPr marL="1165174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39" kern="1200">
          <a:solidFill>
            <a:schemeClr val="tx1"/>
          </a:solidFill>
          <a:latin typeface="+mn-lt"/>
          <a:ea typeface="+mn-ea"/>
          <a:cs typeface="+mn-cs"/>
        </a:defRPr>
      </a:lvl3pPr>
      <a:lvl4pPr marL="1631244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2097314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563383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3029453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495523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961592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66070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32139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98209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64279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330348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96418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262488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728557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874" y="389468"/>
            <a:ext cx="8040053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874" y="1947333"/>
            <a:ext cx="8040053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874" y="6780108"/>
            <a:ext cx="20974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E96BF-AFD5-8947-8ED4-F28CE52BE4FB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7846" y="6780108"/>
            <a:ext cx="3146108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521" y="6780108"/>
            <a:ext cx="20974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8D34F-2024-FD4B-A795-38A89B34E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32139" rtl="0" eaLnBrk="1" latinLnBrk="0" hangingPunct="1">
        <a:lnSpc>
          <a:spcPct val="90000"/>
        </a:lnSpc>
        <a:spcBef>
          <a:spcPct val="0"/>
        </a:spcBef>
        <a:buNone/>
        <a:defRPr sz="44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035" indent="-233035" algn="l" defTabSz="932139" rtl="0" eaLnBrk="1" latinLnBrk="0" hangingPunct="1">
        <a:lnSpc>
          <a:spcPct val="90000"/>
        </a:lnSpc>
        <a:spcBef>
          <a:spcPts val="1019"/>
        </a:spcBef>
        <a:buFont typeface="Arial" panose="020B0604020202020204" pitchFamily="34" charset="0"/>
        <a:buChar char="•"/>
        <a:defRPr sz="2854" kern="1200">
          <a:solidFill>
            <a:schemeClr val="tx1"/>
          </a:solidFill>
          <a:latin typeface="+mn-lt"/>
          <a:ea typeface="+mn-ea"/>
          <a:cs typeface="+mn-cs"/>
        </a:defRPr>
      </a:lvl1pPr>
      <a:lvl2pPr marL="699105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7" kern="1200">
          <a:solidFill>
            <a:schemeClr val="tx1"/>
          </a:solidFill>
          <a:latin typeface="+mn-lt"/>
          <a:ea typeface="+mn-ea"/>
          <a:cs typeface="+mn-cs"/>
        </a:defRPr>
      </a:lvl2pPr>
      <a:lvl3pPr marL="1165174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39" kern="1200">
          <a:solidFill>
            <a:schemeClr val="tx1"/>
          </a:solidFill>
          <a:latin typeface="+mn-lt"/>
          <a:ea typeface="+mn-ea"/>
          <a:cs typeface="+mn-cs"/>
        </a:defRPr>
      </a:lvl3pPr>
      <a:lvl4pPr marL="1631244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2097314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563383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3029453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495523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961592" indent="-233035" algn="l" defTabSz="93213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66070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32139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98209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64279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330348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96418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262488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728557" algn="l" defTabSz="932139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r.org" TargetMode="External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ee-648788_1280.jp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0"/>
            <a:ext cx="8908869" cy="5779506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194" y="5779506"/>
            <a:ext cx="8545610" cy="15356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Finding the </a:t>
            </a:r>
            <a:r>
              <a:rPr lang="en-US" sz="400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essence of </a:t>
            </a:r>
            <a:r>
              <a:rPr lang="en-US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our content.</a:t>
            </a:r>
            <a:endParaRPr lang="en-US" sz="4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94" y="6528560"/>
            <a:ext cx="59362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 images from </a:t>
            </a:r>
            <a:r>
              <a:rPr lang="en-US" sz="1600" dirty="0" err="1" smtClean="0"/>
              <a:t>Pixabay.com</a:t>
            </a:r>
            <a:r>
              <a:rPr lang="en-US" sz="1600" dirty="0" smtClean="0"/>
              <a:t>. Okay to reproduce without attribution.</a:t>
            </a:r>
          </a:p>
          <a:p>
            <a:r>
              <a:rPr lang="en-US" sz="1600" dirty="0" smtClean="0"/>
              <a:t>Based on an activity developed by ETR. </a:t>
            </a:r>
            <a:r>
              <a:rPr lang="en-US" sz="1600" dirty="0" smtClean="0">
                <a:hlinkClick r:id="rId3"/>
              </a:rPr>
              <a:t>www.etr.org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9234" y="1011384"/>
            <a:ext cx="7923530" cy="1252246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Group Haiku</a:t>
            </a:r>
            <a:endParaRPr lang="en-US" sz="8000" b="1" dirty="0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14" y="6547353"/>
            <a:ext cx="104902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8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0" y="2194560"/>
            <a:ext cx="9321800" cy="4065694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Write your group Haiku</a:t>
            </a:r>
            <a:r>
              <a:rPr lang="en-US" sz="6000" dirty="0" smtClean="0">
                <a:solidFill>
                  <a:srgbClr val="2F5597"/>
                </a:solidFill>
              </a:rPr>
              <a:t>.</a:t>
            </a:r>
            <a:endParaRPr lang="en-US" sz="6000" dirty="0">
              <a:solidFill>
                <a:srgbClr val="2F5597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65288" y="2915114"/>
            <a:ext cx="5521027" cy="3187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321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Line one gets just five.</a:t>
            </a:r>
          </a:p>
          <a:p>
            <a:pPr algn="l"/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Line two, seven syllables.</a:t>
            </a:r>
          </a:p>
          <a:p>
            <a:pPr algn="l"/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Line three? 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Five again.</a:t>
            </a:r>
          </a:p>
          <a:p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</a:b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87412" y="466928"/>
            <a:ext cx="1346976" cy="13469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75518" y="632585"/>
            <a:ext cx="574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4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00411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76350" y="742950"/>
            <a:ext cx="7353300" cy="5143500"/>
          </a:xfrm>
          <a:prstGeom prst="cloud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i="1" dirty="0" smtClean="0"/>
              <a:t>Insights? </a:t>
            </a:r>
            <a:endParaRPr lang="en-US" sz="9600" b="1" i="1" dirty="0"/>
          </a:p>
        </p:txBody>
      </p:sp>
    </p:spTree>
    <p:extLst>
      <p:ext uri="{BB962C8B-B14F-4D97-AF65-F5344CB8AC3E}">
        <p14:creationId xmlns:p14="http://schemas.microsoft.com/office/powerpoint/2010/main" val="116308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8145" y="703059"/>
            <a:ext cx="2243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HAIKU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815" y="1760264"/>
            <a:ext cx="373238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800" dirty="0" smtClean="0">
                <a:solidFill>
                  <a:srgbClr val="451F65"/>
                </a:solidFill>
                <a:latin typeface="Arial Narrow" charset="0"/>
                <a:ea typeface="Arial Narrow" charset="0"/>
                <a:cs typeface="Arial Narrow" charset="0"/>
              </a:rPr>
              <a:t>Started in 13</a:t>
            </a:r>
            <a:r>
              <a:rPr lang="en-US" sz="2800" baseline="30000" dirty="0" smtClean="0">
                <a:solidFill>
                  <a:srgbClr val="451F65"/>
                </a:solidFill>
                <a:latin typeface="Arial Narrow" charset="0"/>
                <a:ea typeface="Arial Narrow" charset="0"/>
                <a:cs typeface="Arial Narrow" charset="0"/>
              </a:rPr>
              <a:t>th</a:t>
            </a:r>
            <a:r>
              <a:rPr lang="en-US" sz="2800" dirty="0" smtClean="0">
                <a:solidFill>
                  <a:srgbClr val="451F65"/>
                </a:solidFill>
                <a:latin typeface="Arial Narrow" charset="0"/>
                <a:ea typeface="Arial Narrow" charset="0"/>
                <a:cs typeface="Arial Narrow" charset="0"/>
              </a:rPr>
              <a:t> Century Japan</a:t>
            </a:r>
          </a:p>
          <a:p>
            <a:endParaRPr lang="en-US" sz="1200" dirty="0" smtClean="0">
              <a:solidFill>
                <a:srgbClr val="451F65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>
                <a:solidFill>
                  <a:srgbClr val="451F65"/>
                </a:solidFill>
                <a:latin typeface="Arial Narrow" charset="0"/>
                <a:ea typeface="Arial Narrow" charset="0"/>
                <a:cs typeface="Arial Narrow" charset="0"/>
              </a:rPr>
              <a:t>Three lines: 17 syllables</a:t>
            </a:r>
          </a:p>
          <a:p>
            <a:pPr marL="520700" indent="-330200">
              <a:buFont typeface="Wingdings" charset="2"/>
              <a:buChar char="ü"/>
            </a:pPr>
            <a:r>
              <a:rPr lang="en-US" sz="2800" dirty="0" smtClean="0">
                <a:solidFill>
                  <a:srgbClr val="451F65"/>
                </a:solidFill>
                <a:latin typeface="Arial Narrow" charset="0"/>
                <a:ea typeface="Arial Narrow" charset="0"/>
                <a:cs typeface="Arial Narrow" charset="0"/>
              </a:rPr>
              <a:t>First line 5 syllables</a:t>
            </a:r>
          </a:p>
          <a:p>
            <a:pPr marL="520700" indent="-330200">
              <a:buFont typeface="Wingdings" charset="2"/>
              <a:buChar char="ü"/>
            </a:pPr>
            <a:r>
              <a:rPr lang="en-US" sz="2800" dirty="0" smtClean="0">
                <a:solidFill>
                  <a:srgbClr val="451F65"/>
                </a:solidFill>
                <a:latin typeface="Arial Narrow" charset="0"/>
                <a:ea typeface="Arial Narrow" charset="0"/>
                <a:cs typeface="Arial Narrow" charset="0"/>
              </a:rPr>
              <a:t>Second line 7 syllables</a:t>
            </a:r>
          </a:p>
          <a:p>
            <a:pPr marL="520700" indent="-330200">
              <a:buFont typeface="Wingdings" charset="2"/>
              <a:buChar char="ü"/>
            </a:pPr>
            <a:r>
              <a:rPr lang="en-US" sz="2800" dirty="0" smtClean="0">
                <a:solidFill>
                  <a:srgbClr val="451F65"/>
                </a:solidFill>
                <a:latin typeface="Arial Narrow" charset="0"/>
                <a:ea typeface="Arial Narrow" charset="0"/>
                <a:cs typeface="Arial Narrow" charset="0"/>
              </a:rPr>
              <a:t>Third line 5 syllables</a:t>
            </a:r>
          </a:p>
          <a:p>
            <a:pPr marL="190500"/>
            <a:endParaRPr lang="en-US" sz="1200" dirty="0" smtClean="0">
              <a:solidFill>
                <a:srgbClr val="451F65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95275" indent="-295275">
              <a:buFont typeface="Wingdings" charset="2"/>
              <a:buChar char="§"/>
            </a:pPr>
            <a:r>
              <a:rPr lang="en-US" sz="2800" dirty="0" smtClean="0">
                <a:solidFill>
                  <a:srgbClr val="451F65"/>
                </a:solidFill>
                <a:latin typeface="Arial Narrow" charset="0"/>
                <a:ea typeface="Arial Narrow" charset="0"/>
                <a:cs typeface="Arial Narrow" charset="0"/>
              </a:rPr>
              <a:t>Originally </a:t>
            </a:r>
            <a:r>
              <a:rPr lang="en-US" sz="2800" dirty="0">
                <a:solidFill>
                  <a:srgbClr val="451F65"/>
                </a:solidFill>
                <a:latin typeface="Arial Narrow" charset="0"/>
                <a:ea typeface="Arial Narrow" charset="0"/>
                <a:cs typeface="Arial Narrow" charset="0"/>
              </a:rPr>
              <a:t>written in a group process </a:t>
            </a:r>
            <a:endParaRPr lang="en-US" sz="2800" dirty="0" smtClean="0">
              <a:solidFill>
                <a:srgbClr val="451F65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95275" indent="-295275">
              <a:buFont typeface="Wingdings" charset="2"/>
              <a:buChar char="§"/>
            </a:pPr>
            <a:endParaRPr lang="en-US" sz="1200" dirty="0" smtClean="0">
              <a:solidFill>
                <a:srgbClr val="451F65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295275" indent="-295275">
              <a:buFont typeface="Wingdings" charset="2"/>
              <a:buChar char="§"/>
            </a:pPr>
            <a:r>
              <a:rPr lang="en-US" sz="2800" dirty="0" smtClean="0">
                <a:solidFill>
                  <a:srgbClr val="451F65"/>
                </a:solidFill>
                <a:latin typeface="Arial Narrow" charset="0"/>
                <a:ea typeface="Arial Narrow" charset="0"/>
                <a:cs typeface="Arial Narrow" charset="0"/>
              </a:rPr>
              <a:t>Why?</a:t>
            </a:r>
            <a:endParaRPr lang="en-US" sz="2800" dirty="0">
              <a:solidFill>
                <a:srgbClr val="451F65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520700" indent="-330200">
              <a:buFont typeface="Wingdings" charset="2"/>
              <a:buChar char="ü"/>
            </a:pPr>
            <a:endParaRPr lang="en-US" sz="28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520700" indent="-330200">
              <a:buFont typeface="Wingdings" charset="2"/>
              <a:buChar char="ü"/>
            </a:pP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  <a:p>
            <a:pPr marL="520700" indent="-330200">
              <a:buFont typeface="Wingdings" charset="2"/>
              <a:buChar char="ü"/>
            </a:pPr>
            <a:endParaRPr lang="en-US" sz="28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520700" indent="-330200">
              <a:buFont typeface="Wingdings" charset="2"/>
              <a:buChar char="ü"/>
            </a:pPr>
            <a:endParaRPr lang="en-US" sz="2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8" name="Picture Placeholder 7" descr="pond-3046592_1280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9" r="21029"/>
          <a:stretch>
            <a:fillRect/>
          </a:stretch>
        </p:blipFill>
        <p:spPr>
          <a:xfrm>
            <a:off x="3648611" y="703059"/>
            <a:ext cx="5384270" cy="5931204"/>
          </a:xfr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7804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14" y="1303506"/>
            <a:ext cx="2396718" cy="4396903"/>
          </a:xfrm>
        </p:spPr>
        <p:txBody>
          <a:bodyPr>
            <a:noAutofit/>
          </a:bodyPr>
          <a:lstStyle/>
          <a:p>
            <a:r>
              <a:rPr lang="en-US" sz="4800" i="1" dirty="0" smtClean="0">
                <a:solidFill>
                  <a:schemeClr val="accent1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To note </a:t>
            </a: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a moment in life </a:t>
            </a:r>
            <a:r>
              <a:rPr lang="en-US" sz="4800" i="1" dirty="0" smtClean="0">
                <a:solidFill>
                  <a:schemeClr val="accent1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en-US" sz="4800" i="1" dirty="0" smtClean="0">
                <a:solidFill>
                  <a:schemeClr val="accent1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4800" i="1" dirty="0" smtClean="0">
                <a:solidFill>
                  <a:schemeClr val="accent1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or nature</a:t>
            </a:r>
            <a:r>
              <a:rPr lang="en-US" sz="4800" i="1" dirty="0" smtClean="0">
                <a:solidFill>
                  <a:srgbClr val="2F5597"/>
                </a:solidFill>
                <a:latin typeface="Arial Narrow" charset="0"/>
                <a:ea typeface="Arial Narrow" charset="0"/>
                <a:cs typeface="Arial Narrow" charset="0"/>
              </a:rPr>
              <a:t>.</a:t>
            </a:r>
            <a:br>
              <a:rPr lang="en-US" sz="4800" i="1" dirty="0" smtClean="0">
                <a:solidFill>
                  <a:srgbClr val="2F5597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4800" i="1" dirty="0">
                <a:solidFill>
                  <a:srgbClr val="2F5597"/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en-US" sz="4800" i="1" dirty="0">
                <a:solidFill>
                  <a:srgbClr val="2F5597"/>
                </a:solidFill>
                <a:latin typeface="Arial Narrow" charset="0"/>
                <a:ea typeface="Arial Narrow" charset="0"/>
                <a:cs typeface="Arial Narrow" charset="0"/>
              </a:rPr>
            </a:br>
            <a:endParaRPr lang="en-US" sz="4800" i="1" dirty="0">
              <a:solidFill>
                <a:srgbClr val="2F5597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4" name="Picture Placeholder 3" descr="dandelion-827000_1280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9788"/>
          <a:stretch/>
        </p:blipFill>
        <p:spPr>
          <a:xfrm>
            <a:off x="2451370" y="148293"/>
            <a:ext cx="6659770" cy="6972353"/>
          </a:xfr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174389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366" y="3363695"/>
            <a:ext cx="3492283" cy="577758"/>
          </a:xfrm>
        </p:spPr>
        <p:txBody>
          <a:bodyPr>
            <a:noAutofit/>
          </a:bodyPr>
          <a:lstStyle/>
          <a:p>
            <a:r>
              <a:rPr lang="en-US" sz="4800" i="1" dirty="0" smtClean="0">
                <a:solidFill>
                  <a:srgbClr val="2F5597"/>
                </a:solidFill>
                <a:latin typeface="Arial Narrow" charset="0"/>
                <a:ea typeface="Arial Narrow" charset="0"/>
                <a:cs typeface="Arial Narrow" charset="0"/>
              </a:rPr>
              <a:t>To think philosophically</a:t>
            </a:r>
            <a:endParaRPr lang="en-US" sz="4800" i="1" dirty="0">
              <a:solidFill>
                <a:srgbClr val="2F5597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4" name="Picture Placeholder 3" descr="bridge-918677_1920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r="19835"/>
          <a:stretch/>
        </p:blipFill>
        <p:spPr>
          <a:xfrm>
            <a:off x="527055" y="268479"/>
            <a:ext cx="5193176" cy="6360921"/>
          </a:xfr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79453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154" y="992221"/>
            <a:ext cx="2819018" cy="4043732"/>
          </a:xfrm>
        </p:spPr>
        <p:txBody>
          <a:bodyPr>
            <a:noAutofit/>
          </a:bodyPr>
          <a:lstStyle/>
          <a:p>
            <a:r>
              <a:rPr lang="en-US" sz="4800" i="1" dirty="0" smtClean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To </a:t>
            </a:r>
            <a:r>
              <a:rPr lang="en-US" sz="4800" i="1" dirty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d</a:t>
            </a:r>
            <a:r>
              <a:rPr lang="en-US" sz="4800" i="1" dirty="0" smtClean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escribe </a:t>
            </a:r>
            <a:r>
              <a:rPr lang="en-US" sz="4800" i="1" dirty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something with </a:t>
            </a:r>
            <a:r>
              <a:rPr lang="en-US" sz="4800" i="1" dirty="0" smtClean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humor.</a:t>
            </a:r>
            <a:br>
              <a:rPr lang="en-US" sz="4800" i="1" dirty="0" smtClean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4800" i="1" dirty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en-US" sz="4800" i="1" dirty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</a:br>
            <a:endParaRPr lang="en-US" sz="4800" i="1" dirty="0">
              <a:solidFill>
                <a:schemeClr val="accent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4" name="Picture Placeholder 3" descr="funny-925252_1280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r="4611"/>
          <a:stretch>
            <a:fillRect/>
          </a:stretch>
        </p:blipFill>
        <p:spPr>
          <a:xfrm>
            <a:off x="2977600" y="212388"/>
            <a:ext cx="6038160" cy="6651516"/>
          </a:xfrm>
        </p:spPr>
      </p:pic>
    </p:spTree>
    <p:extLst>
      <p:ext uri="{BB962C8B-B14F-4D97-AF65-F5344CB8AC3E}">
        <p14:creationId xmlns:p14="http://schemas.microsoft.com/office/powerpoint/2010/main" val="69493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255" y="1493239"/>
            <a:ext cx="2505200" cy="3278221"/>
          </a:xfrm>
        </p:spPr>
        <p:txBody>
          <a:bodyPr>
            <a:noAutofit/>
          </a:bodyPr>
          <a:lstStyle/>
          <a:p>
            <a:r>
              <a:rPr lang="en-US" sz="4800" i="1" dirty="0" smtClean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To get </a:t>
            </a:r>
            <a:r>
              <a:rPr lang="en-US" sz="4800" i="1" dirty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together to party and </a:t>
            </a:r>
            <a:r>
              <a:rPr lang="en-US" sz="4800" i="1" dirty="0" smtClean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drink.</a:t>
            </a:r>
            <a:br>
              <a:rPr lang="en-US" sz="4800" i="1" dirty="0" smtClean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</a:br>
            <a:endParaRPr lang="en-US" sz="4800" i="1" dirty="0">
              <a:solidFill>
                <a:schemeClr val="accent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" name="Picture Placeholder 5" descr="glass-3209750_1280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2" r="26510"/>
          <a:stretch/>
        </p:blipFill>
        <p:spPr>
          <a:xfrm>
            <a:off x="666750" y="162490"/>
            <a:ext cx="5253169" cy="6514556"/>
          </a:xfr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170825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84" y="2587919"/>
            <a:ext cx="2871193" cy="3444144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2F5597"/>
                </a:solidFill>
                <a:latin typeface="+mn-lt"/>
                <a:ea typeface="Arial Narrow" charset="0"/>
                <a:cs typeface="Arial Narrow" charset="0"/>
              </a:rPr>
              <a:t> </a:t>
            </a:r>
            <a:br>
              <a:rPr lang="en-US" sz="6000" dirty="0" smtClean="0">
                <a:solidFill>
                  <a:srgbClr val="2F5597"/>
                </a:solidFill>
                <a:latin typeface="+mn-lt"/>
                <a:ea typeface="Arial Narrow" charset="0"/>
                <a:cs typeface="Arial Narrow" charset="0"/>
              </a:rPr>
            </a:br>
            <a:r>
              <a:rPr lang="en-US" sz="4800" dirty="0" smtClean="0">
                <a:latin typeface="Arial Narrow" charset="0"/>
                <a:ea typeface="Arial Narrow" charset="0"/>
                <a:cs typeface="Arial Narrow" charset="0"/>
              </a:rPr>
              <a:t>Work with </a:t>
            </a:r>
            <a:br>
              <a:rPr lang="en-US" sz="4800" dirty="0" smtClean="0"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4800" dirty="0" smtClean="0">
                <a:latin typeface="Arial Narrow" charset="0"/>
                <a:ea typeface="Arial Narrow" charset="0"/>
                <a:cs typeface="Arial Narrow" charset="0"/>
              </a:rPr>
              <a:t>your group.</a:t>
            </a:r>
            <a:br>
              <a:rPr lang="en-US" sz="4800" dirty="0" smtClean="0"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4800" dirty="0"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en-US" sz="4800" dirty="0">
                <a:latin typeface="Arial Narrow" charset="0"/>
                <a:ea typeface="Arial Narrow" charset="0"/>
                <a:cs typeface="Arial Narrow" charset="0"/>
              </a:rPr>
            </a:br>
            <a:endParaRPr lang="en-US" sz="48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4" name="Picture Placeholder 3" descr="childrens-2433870_1280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2" r="19752"/>
          <a:stretch>
            <a:fillRect/>
          </a:stretch>
        </p:blipFill>
        <p:spPr>
          <a:xfrm>
            <a:off x="3467204" y="510260"/>
            <a:ext cx="5606756" cy="6176290"/>
          </a:xfrm>
          <a:effectLst>
            <a:softEdge rad="304800"/>
          </a:effectLst>
        </p:spPr>
      </p:pic>
      <p:sp>
        <p:nvSpPr>
          <p:cNvPr id="8" name="Oval 7"/>
          <p:cNvSpPr/>
          <p:nvPr/>
        </p:nvSpPr>
        <p:spPr>
          <a:xfrm>
            <a:off x="1347747" y="1130217"/>
            <a:ext cx="1313392" cy="13133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29775" y="1187943"/>
            <a:ext cx="574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1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90485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884" y="225680"/>
            <a:ext cx="3999821" cy="6918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1658" y="2588245"/>
            <a:ext cx="28501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Narrow" charset="0"/>
                <a:ea typeface="Arial Narrow" charset="0"/>
                <a:cs typeface="Arial Narrow" charset="0"/>
              </a:rPr>
              <a:t>Choose a Recorder</a:t>
            </a:r>
          </a:p>
          <a:p>
            <a:r>
              <a:rPr lang="en-US" sz="4400" dirty="0" smtClean="0">
                <a:latin typeface="Arial Narrow" charset="0"/>
                <a:ea typeface="Arial Narrow" charset="0"/>
                <a:cs typeface="Arial Narrow" charset="0"/>
              </a:rPr>
              <a:t>and a Reporter.</a:t>
            </a:r>
            <a:endParaRPr lang="en-US" sz="4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12890" y="1104476"/>
            <a:ext cx="1327734" cy="132773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89433" y="1260511"/>
            <a:ext cx="574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05474" y="931191"/>
            <a:ext cx="1809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haiku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0900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11" y="1740221"/>
            <a:ext cx="4502751" cy="4915753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2F5597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br>
              <a:rPr lang="en-US" sz="4400" dirty="0" smtClean="0">
                <a:solidFill>
                  <a:srgbClr val="2F5597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4000" dirty="0" smtClean="0">
                <a:latin typeface="+mn-lt"/>
                <a:ea typeface="Arial Narrow" charset="0"/>
                <a:cs typeface="Arial Narrow" charset="0"/>
              </a:rPr>
              <a:t>Write </a:t>
            </a:r>
            <a:r>
              <a:rPr lang="en-US" sz="4000" dirty="0">
                <a:latin typeface="+mn-lt"/>
                <a:ea typeface="Arial Narrow" charset="0"/>
                <a:cs typeface="Arial Narrow" charset="0"/>
              </a:rPr>
              <a:t>down </a:t>
            </a:r>
            <a:r>
              <a:rPr lang="en-US" sz="4000" dirty="0" smtClean="0">
                <a:latin typeface="+mn-lt"/>
                <a:ea typeface="Arial Narrow" charset="0"/>
                <a:cs typeface="Arial Narrow" charset="0"/>
              </a:rPr>
              <a:t/>
            </a:r>
            <a:br>
              <a:rPr lang="en-US" sz="4000" dirty="0" smtClean="0">
                <a:latin typeface="+mn-lt"/>
                <a:ea typeface="Arial Narrow" charset="0"/>
                <a:cs typeface="Arial Narrow" charset="0"/>
              </a:rPr>
            </a:br>
            <a:r>
              <a:rPr lang="en-US" sz="4000" dirty="0" smtClean="0">
                <a:latin typeface="+mn-lt"/>
                <a:ea typeface="Arial Narrow" charset="0"/>
                <a:cs typeface="Arial Narrow" charset="0"/>
              </a:rPr>
              <a:t>some </a:t>
            </a:r>
            <a:r>
              <a:rPr lang="en-US" sz="4000" dirty="0">
                <a:latin typeface="+mn-lt"/>
                <a:ea typeface="Arial Narrow" charset="0"/>
                <a:cs typeface="Arial Narrow" charset="0"/>
              </a:rPr>
              <a:t>words </a:t>
            </a:r>
            <a:r>
              <a:rPr lang="en-US" sz="4000" dirty="0" smtClean="0">
                <a:latin typeface="+mn-lt"/>
                <a:ea typeface="Arial Narrow" charset="0"/>
                <a:cs typeface="Arial Narrow" charset="0"/>
              </a:rPr>
              <a:t/>
            </a:r>
            <a:br>
              <a:rPr lang="en-US" sz="4000" dirty="0" smtClean="0">
                <a:latin typeface="+mn-lt"/>
                <a:ea typeface="Arial Narrow" charset="0"/>
                <a:cs typeface="Arial Narrow" charset="0"/>
              </a:rPr>
            </a:br>
            <a:r>
              <a:rPr lang="en-US" sz="4000" dirty="0" smtClean="0">
                <a:latin typeface="+mn-lt"/>
                <a:ea typeface="Arial Narrow" charset="0"/>
                <a:cs typeface="Arial Narrow" charset="0"/>
              </a:rPr>
              <a:t>that </a:t>
            </a:r>
            <a:r>
              <a:rPr lang="en-US" sz="4000" dirty="0">
                <a:latin typeface="+mn-lt"/>
                <a:ea typeface="Arial Narrow" charset="0"/>
                <a:cs typeface="Arial Narrow" charset="0"/>
              </a:rPr>
              <a:t>reflect your thoughts and impressions about </a:t>
            </a:r>
            <a:r>
              <a:rPr lang="en-US" sz="4000" dirty="0" smtClean="0">
                <a:latin typeface="+mn-lt"/>
                <a:ea typeface="Arial Narrow" charset="0"/>
                <a:cs typeface="Arial Narrow" charset="0"/>
              </a:rPr>
              <a:t>the content we’re reviewing.</a:t>
            </a:r>
            <a:r>
              <a:rPr lang="en-US" sz="4400" dirty="0" smtClean="0">
                <a:solidFill>
                  <a:srgbClr val="2F5597"/>
                </a:solidFill>
                <a:latin typeface="+mn-lt"/>
                <a:ea typeface="Arial Narrow" charset="0"/>
                <a:cs typeface="Arial Narrow" charset="0"/>
              </a:rPr>
              <a:t/>
            </a:r>
            <a:br>
              <a:rPr lang="en-US" sz="4400" dirty="0" smtClean="0">
                <a:solidFill>
                  <a:srgbClr val="2F5597"/>
                </a:solidFill>
                <a:latin typeface="+mn-lt"/>
                <a:ea typeface="Arial Narrow" charset="0"/>
                <a:cs typeface="Arial Narrow" charset="0"/>
              </a:rPr>
            </a:br>
            <a:endParaRPr lang="en-US" sz="4400" dirty="0">
              <a:solidFill>
                <a:srgbClr val="2F5597"/>
              </a:solidFill>
              <a:latin typeface="+mn-lt"/>
              <a:ea typeface="Arial Narrow" charset="0"/>
              <a:cs typeface="Arial Narrow" charset="0"/>
            </a:endParaRPr>
          </a:p>
        </p:txBody>
      </p:sp>
      <p:pic>
        <p:nvPicPr>
          <p:cNvPr id="6" name="Picture Placeholder 5" descr="wood-cube-473703_1280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r="25285"/>
          <a:stretch/>
        </p:blipFill>
        <p:spPr>
          <a:xfrm>
            <a:off x="4417699" y="294426"/>
            <a:ext cx="4677801" cy="6563589"/>
          </a:xfrm>
          <a:effectLst>
            <a:softEdge rad="342900"/>
          </a:effectLst>
        </p:spPr>
      </p:pic>
      <p:sp>
        <p:nvSpPr>
          <p:cNvPr id="8" name="Oval 7"/>
          <p:cNvSpPr/>
          <p:nvPr/>
        </p:nvSpPr>
        <p:spPr>
          <a:xfrm>
            <a:off x="1665055" y="605423"/>
            <a:ext cx="1327734" cy="132773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2421" y="761458"/>
            <a:ext cx="473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3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60618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3237C7FF106E4087EADF13E862A18B" ma:contentTypeVersion="2" ma:contentTypeDescription="Create a new document." ma:contentTypeScope="" ma:versionID="e6ad7f1a2cb51227cec54cbd81cea40e">
  <xsd:schema xmlns:xsd="http://www.w3.org/2001/XMLSchema" xmlns:xs="http://www.w3.org/2001/XMLSchema" xmlns:p="http://schemas.microsoft.com/office/2006/metadata/properties" xmlns:ns2="89bd220f-af74-4938-bda0-4aa698a37997" targetNamespace="http://schemas.microsoft.com/office/2006/metadata/properties" ma:root="true" ma:fieldsID="0583fabc3d186c36d5f21e7e788e927c" ns2:_="">
    <xsd:import namespace="89bd220f-af74-4938-bda0-4aa698a379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d220f-af74-4938-bda0-4aa698a379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475869-727C-430B-A9C4-63D5673AF9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d220f-af74-4938-bda0-4aa698a37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BDABA8-635B-4899-A05B-C6A74FEC91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687851-EB29-4A3D-A235-D74ECEDD309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2052</TotalTime>
  <Words>122</Words>
  <Application>Microsoft Macintosh PowerPoint</Application>
  <PresentationFormat>Custom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2_Office Theme</vt:lpstr>
      <vt:lpstr>1_Office Theme</vt:lpstr>
      <vt:lpstr>Group Haiku</vt:lpstr>
      <vt:lpstr>PowerPoint Presentation</vt:lpstr>
      <vt:lpstr>To note a moment in life  or nature.  </vt:lpstr>
      <vt:lpstr>To think philosophically</vt:lpstr>
      <vt:lpstr>To describe something with humor.  </vt:lpstr>
      <vt:lpstr>To get together to party and drink. </vt:lpstr>
      <vt:lpstr>  Work with  your group.  </vt:lpstr>
      <vt:lpstr>PowerPoint Presentation</vt:lpstr>
      <vt:lpstr>  Write down  some words  that reflect your thoughts and impressions about the content we’re reviewing.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(Session Title)</dc:title>
  <dc:creator>Debra Christopher</dc:creator>
  <cp:lastModifiedBy>Marcia Quackenbush</cp:lastModifiedBy>
  <cp:revision>36</cp:revision>
  <dcterms:created xsi:type="dcterms:W3CDTF">2018-01-25T18:48:25Z</dcterms:created>
  <dcterms:modified xsi:type="dcterms:W3CDTF">2018-04-10T19:32:33Z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0x010100913237C7FF106E4087EADF13E862A18B</vt:lpwstr>
  </property>
</Properties>
</file>